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69" r:id="rId5"/>
    <p:sldId id="271" r:id="rId6"/>
    <p:sldId id="258" r:id="rId7"/>
    <p:sldId id="273" r:id="rId8"/>
    <p:sldId id="272" r:id="rId9"/>
    <p:sldId id="259" r:id="rId10"/>
    <p:sldId id="263" r:id="rId11"/>
    <p:sldId id="261" r:id="rId12"/>
    <p:sldId id="264" r:id="rId13"/>
    <p:sldId id="262" r:id="rId14"/>
    <p:sldId id="265" r:id="rId15"/>
    <p:sldId id="266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8E98-6EBB-48BA-8FDB-DDB29FB2582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4360-AB8E-41F3-8D90-C34A209EC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ing-title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600" dirty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Luke 6:40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9122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latin typeface="Arial Narrow" pitchFamily="34" charset="0"/>
              </a:rPr>
              <a:t>In The Mirror?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latin typeface="Arial Narrow" pitchFamily="34" charset="0"/>
              </a:rPr>
              <a:t>Do You See 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524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Loki Cola" pitchFamily="2" charset="0"/>
              </a:rPr>
              <a:t>Disciple</a:t>
            </a:r>
          </a:p>
        </p:txBody>
      </p:sp>
    </p:spTree>
    <p:extLst>
      <p:ext uri="{BB962C8B-B14F-4D97-AF65-F5344CB8AC3E}">
        <p14:creationId xmlns:p14="http://schemas.microsoft.com/office/powerpoint/2010/main" val="14002658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15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Do Not Deny Suffering &amp; Wickedness In The Present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Worship is not “escaping” the world but engaging God!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15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8839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Honor God with Gratitude for God’s Blessings In The Past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background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God…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has Delivered us in the Past</a:t>
            </a:r>
          </a:p>
          <a:p>
            <a:pPr lvl="1"/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song of Moses (Ex. 15:1)</a:t>
            </a:r>
          </a:p>
          <a:p>
            <a:pPr lvl="1"/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song of Miriam (ex. 15:20-21)</a:t>
            </a:r>
          </a:p>
          <a:p>
            <a:pPr lvl="1"/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song of Deborah (Judges 5:1)</a:t>
            </a:r>
          </a:p>
          <a:p>
            <a:pPr lvl="1"/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New Song for Saints (Rev. 5:9; 14:3)</a:t>
            </a:r>
          </a:p>
          <a:p>
            <a:pPr lvl="1"/>
            <a:endParaRPr lang="en-US" cap="small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has given Jesus &amp; Spiritual Blessings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hearing our Prayers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are not Forgotten nor Forsaken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15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Honor God in Hope for God’s Promises About The Future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background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Promise of…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181600"/>
          </a:xfrm>
        </p:spPr>
        <p:txBody>
          <a:bodyPr>
            <a:noAutofit/>
          </a:bodyPr>
          <a:lstStyle/>
          <a:p>
            <a:r>
              <a:rPr lang="en-US" sz="40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Lord’s Return (Acts 1:11)</a:t>
            </a:r>
          </a:p>
          <a:p>
            <a:r>
              <a:rPr lang="en-US" sz="40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of Death – Resurrection 	(1 Cor. 15:25-26)</a:t>
            </a:r>
          </a:p>
          <a:p>
            <a:r>
              <a:rPr lang="en-US" sz="40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Righteous Judgment of Wicked 	(Acts 17:31)</a:t>
            </a:r>
          </a:p>
          <a:p>
            <a:r>
              <a:rPr lang="en-US" sz="40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Heavenly Reward 			(Rev. 7:14-17)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15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Honor God in Hope for God’s Promises about The Future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 of god’s Promises for tomorrow are Good Reasons To Honor Him Today!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title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06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2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445603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2549" r="12420" b="11961"/>
          <a:stretch/>
        </p:blipFill>
        <p:spPr>
          <a:xfrm>
            <a:off x="1327638" y="203948"/>
            <a:ext cx="6416660" cy="6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ing-background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2286000"/>
            <a:ext cx="6096000" cy="3505200"/>
          </a:xfrm>
        </p:spPr>
        <p:txBody>
          <a:bodyPr>
            <a:noAutofit/>
          </a:bodyPr>
          <a:lstStyle/>
          <a:p>
            <a:r>
              <a:rPr lang="en-US" sz="4800" cap="small" dirty="0"/>
              <a:t>Follower</a:t>
            </a:r>
          </a:p>
          <a:p>
            <a:r>
              <a:rPr lang="en-US" sz="4800" cap="small" dirty="0"/>
              <a:t>Student</a:t>
            </a:r>
            <a:endParaRPr lang="en-US" sz="4800" dirty="0"/>
          </a:p>
          <a:p>
            <a:r>
              <a:rPr lang="en-US" sz="4800" cap="small" dirty="0"/>
              <a:t>Learner</a:t>
            </a:r>
            <a:endParaRPr lang="en-US" sz="4800" dirty="0"/>
          </a:p>
          <a:p>
            <a:r>
              <a:rPr lang="en-US" sz="4800" cap="small" dirty="0"/>
              <a:t>Apprentice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Loki Cola" pitchFamily="2" charset="0"/>
              </a:rPr>
              <a:t>Disciple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90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ing-background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600200"/>
            <a:ext cx="66294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latin typeface="Arial Narrow" pitchFamily="34" charset="0"/>
              </a:rPr>
              <a:t>On A Mission To Grow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3124200"/>
            <a:ext cx="6934200" cy="2438400"/>
          </a:xfrm>
        </p:spPr>
        <p:txBody>
          <a:bodyPr>
            <a:normAutofit/>
          </a:bodyPr>
          <a:lstStyle/>
          <a:p>
            <a:r>
              <a:rPr lang="en-US" sz="2800" cap="small" dirty="0"/>
              <a:t>Deeper</a:t>
            </a:r>
            <a:r>
              <a:rPr lang="en-US" sz="2800" dirty="0"/>
              <a:t> in our relationship with God</a:t>
            </a:r>
          </a:p>
          <a:p>
            <a:r>
              <a:rPr lang="en-US" sz="2800" cap="small" dirty="0"/>
              <a:t>Closer</a:t>
            </a:r>
            <a:r>
              <a:rPr lang="en-US" sz="2800" dirty="0"/>
              <a:t> in our fellowship as a Church</a:t>
            </a:r>
          </a:p>
          <a:p>
            <a:r>
              <a:rPr lang="en-US" sz="2800" cap="small" dirty="0"/>
              <a:t>Bolder</a:t>
            </a:r>
            <a:r>
              <a:rPr lang="en-US" sz="2800" dirty="0"/>
              <a:t> in our proclamation of the Gospel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2">
                    <a:lumMod val="75000"/>
                  </a:schemeClr>
                </a:solidFill>
                <a:latin typeface="Loki Cola" pitchFamily="2" charset="0"/>
              </a:rPr>
              <a:t>Disciples</a:t>
            </a:r>
          </a:p>
        </p:txBody>
      </p:sp>
    </p:spTree>
    <p:extLst>
      <p:ext uri="{BB962C8B-B14F-4D97-AF65-F5344CB8AC3E}">
        <p14:creationId xmlns:p14="http://schemas.microsoft.com/office/powerpoint/2010/main" val="33260059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2549" r="12420" b="11961"/>
          <a:stretch/>
        </p:blipFill>
        <p:spPr>
          <a:xfrm>
            <a:off x="1327638" y="203948"/>
            <a:ext cx="6416660" cy="6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“Father, glorify Your name,” John 12:28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451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“By this My Father is glorified, that you bear much fruit; so you will be My disciples,” John 15:8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title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06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2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445603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</p:spTree>
    <p:extLst>
      <p:ext uri="{BB962C8B-B14F-4D97-AF65-F5344CB8AC3E}">
        <p14:creationId xmlns:p14="http://schemas.microsoft.com/office/powerpoint/2010/main" val="40317002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content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15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Arial Narrow" pitchFamily="34" charset="0"/>
              </a:rPr>
              <a:t>IN A BROKEN WORLD?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56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We Honor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876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Do Not Deny Suffering &amp; Wickedness In The Present</a:t>
            </a:r>
          </a:p>
        </p:txBody>
      </p:sp>
    </p:spTree>
    <p:extLst>
      <p:ext uri="{BB962C8B-B14F-4D97-AF65-F5344CB8AC3E}">
        <p14:creationId xmlns:p14="http://schemas.microsoft.com/office/powerpoint/2010/main" val="34751622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h_choir-background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God’s People Worship In “Sad” Circumstances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/>
          <a:lstStyle/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was devastated (Job 1:20-22)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King David &amp; death of a Child 			(2 Sam. 12:15-23)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King Jehoshaphat &amp; stress of war 		(2 Chron. 20:12, 18-22)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 &amp; Silas suffered persecution 		(Acts 16:22-25)</a:t>
            </a:r>
          </a:p>
          <a:p>
            <a:r>
              <a:rPr lang="en-US" cap="small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sang amidst sorrow (Mark 14:26)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Loki Cola</vt:lpstr>
      <vt:lpstr>Office Theme</vt:lpstr>
      <vt:lpstr>PowerPoint Presentation</vt:lpstr>
      <vt:lpstr>PowerPoint Presentation</vt:lpstr>
      <vt:lpstr>PowerPoint Presentation</vt:lpstr>
      <vt:lpstr>On A Mission To Grow</vt:lpstr>
      <vt:lpstr>PowerPoint Presentation</vt:lpstr>
      <vt:lpstr>PowerPoint Presentation</vt:lpstr>
      <vt:lpstr>PowerPoint Presentation</vt:lpstr>
      <vt:lpstr>PowerPoint Presentation</vt:lpstr>
      <vt:lpstr>God’s People Worship In “Sad” Circumstances</vt:lpstr>
      <vt:lpstr>PowerPoint Presentation</vt:lpstr>
      <vt:lpstr>PowerPoint Presentation</vt:lpstr>
      <vt:lpstr>Thank God…</vt:lpstr>
      <vt:lpstr>PowerPoint Presentation</vt:lpstr>
      <vt:lpstr>The Promise of…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Andrew Roberts</dc:creator>
  <cp:lastModifiedBy>Andrew</cp:lastModifiedBy>
  <cp:revision>23</cp:revision>
  <dcterms:created xsi:type="dcterms:W3CDTF">2016-01-23T20:22:37Z</dcterms:created>
  <dcterms:modified xsi:type="dcterms:W3CDTF">2017-04-08T21:27:31Z</dcterms:modified>
</cp:coreProperties>
</file>