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9" r:id="rId3"/>
    <p:sldId id="264" r:id="rId4"/>
    <p:sldId id="257" r:id="rId5"/>
    <p:sldId id="259" r:id="rId6"/>
    <p:sldId id="285" r:id="rId7"/>
    <p:sldId id="265" r:id="rId8"/>
    <p:sldId id="267" r:id="rId9"/>
    <p:sldId id="266" r:id="rId10"/>
    <p:sldId id="269" r:id="rId11"/>
    <p:sldId id="280" r:id="rId12"/>
    <p:sldId id="281" r:id="rId13"/>
    <p:sldId id="283" r:id="rId14"/>
    <p:sldId id="284" r:id="rId15"/>
    <p:sldId id="28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24" autoAdjust="0"/>
  </p:normalViewPr>
  <p:slideViewPr>
    <p:cSldViewPr>
      <p:cViewPr varScale="1">
        <p:scale>
          <a:sx n="82" d="100"/>
          <a:sy n="82" d="100"/>
        </p:scale>
        <p:origin x="1469"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12CD8C-3F50-4734-9DDC-B0FE82694D81}"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7796-31FA-4070-BEBE-1453FD7E6EE8}" type="slidenum">
              <a:rPr lang="en-US" smtClean="0"/>
              <a:pPr/>
              <a:t>‹#›</a:t>
            </a:fld>
            <a:endParaRPr lang="en-US"/>
          </a:p>
        </p:txBody>
      </p:sp>
    </p:spTree>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2CD8C-3F50-4734-9DDC-B0FE82694D81}"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7796-31FA-4070-BEBE-1453FD7E6EE8}" type="slidenum">
              <a:rPr lang="en-US" smtClean="0"/>
              <a:pPr/>
              <a:t>‹#›</a:t>
            </a:fld>
            <a:endParaRPr lang="en-US"/>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2CD8C-3F50-4734-9DDC-B0FE82694D81}"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7796-31FA-4070-BEBE-1453FD7E6EE8}" type="slidenum">
              <a:rPr lang="en-US" smtClean="0"/>
              <a:pPr/>
              <a:t>‹#›</a:t>
            </a:fld>
            <a:endParaRPr lang="en-US"/>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2CD8C-3F50-4734-9DDC-B0FE82694D81}"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7796-31FA-4070-BEBE-1453FD7E6EE8}" type="slidenum">
              <a:rPr lang="en-US" smtClean="0"/>
              <a:pPr/>
              <a:t>‹#›</a:t>
            </a:fld>
            <a:endParaRPr lang="en-US"/>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2CD8C-3F50-4734-9DDC-B0FE82694D81}"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7796-31FA-4070-BEBE-1453FD7E6EE8}" type="slidenum">
              <a:rPr lang="en-US" smtClean="0"/>
              <a:pPr/>
              <a:t>‹#›</a:t>
            </a:fld>
            <a:endParaRPr lang="en-US"/>
          </a:p>
        </p:txBody>
      </p:sp>
    </p:spTree>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12CD8C-3F50-4734-9DDC-B0FE82694D81}" type="datetimeFigureOut">
              <a:rPr lang="en-US" smtClean="0"/>
              <a:pPr/>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7796-31FA-4070-BEBE-1453FD7E6EE8}" type="slidenum">
              <a:rPr lang="en-US" smtClean="0"/>
              <a:pPr/>
              <a:t>‹#›</a:t>
            </a:fld>
            <a:endParaRPr lang="en-US"/>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12CD8C-3F50-4734-9DDC-B0FE82694D81}" type="datetimeFigureOut">
              <a:rPr lang="en-US" smtClean="0"/>
              <a:pPr/>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7796-31FA-4070-BEBE-1453FD7E6EE8}" type="slidenum">
              <a:rPr lang="en-US" smtClean="0"/>
              <a:pPr/>
              <a:t>‹#›</a:t>
            </a:fld>
            <a:endParaRPr lang="en-US"/>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12CD8C-3F50-4734-9DDC-B0FE82694D81}" type="datetimeFigureOut">
              <a:rPr lang="en-US" smtClean="0"/>
              <a:pPr/>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B7796-31FA-4070-BEBE-1453FD7E6EE8}" type="slidenum">
              <a:rPr lang="en-US" smtClean="0"/>
              <a:pPr/>
              <a:t>‹#›</a:t>
            </a:fld>
            <a:endParaRPr lang="en-US"/>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2CD8C-3F50-4734-9DDC-B0FE82694D81}" type="datetimeFigureOut">
              <a:rPr lang="en-US" smtClean="0"/>
              <a:pPr/>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B7796-31FA-4070-BEBE-1453FD7E6EE8}" type="slidenum">
              <a:rPr lang="en-US" smtClean="0"/>
              <a:pPr/>
              <a:t>‹#›</a:t>
            </a:fld>
            <a:endParaRPr lang="en-US"/>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12CD8C-3F50-4734-9DDC-B0FE82694D81}" type="datetimeFigureOut">
              <a:rPr lang="en-US" smtClean="0"/>
              <a:pPr/>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7796-31FA-4070-BEBE-1453FD7E6EE8}" type="slidenum">
              <a:rPr lang="en-US" smtClean="0"/>
              <a:pPr/>
              <a:t>‹#›</a:t>
            </a:fld>
            <a:endParaRPr lang="en-US"/>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12CD8C-3F50-4734-9DDC-B0FE82694D81}" type="datetimeFigureOut">
              <a:rPr lang="en-US" smtClean="0"/>
              <a:pPr/>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7796-31FA-4070-BEBE-1453FD7E6EE8}" type="slidenum">
              <a:rPr lang="en-US" smtClean="0"/>
              <a:pPr/>
              <a:t>‹#›</a:t>
            </a:fld>
            <a:endParaRPr lang="en-US"/>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2CD8C-3F50-4734-9DDC-B0FE82694D81}" type="datetimeFigureOut">
              <a:rPr lang="en-US" smtClean="0"/>
              <a:pPr/>
              <a:t>4/9/2017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B7796-31FA-4070-BEBE-1453FD7E6E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llowing-title-3-still-4x3.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5638800"/>
            <a:ext cx="9144000" cy="523220"/>
          </a:xfrm>
          <a:prstGeom prst="rect">
            <a:avLst/>
          </a:prstGeom>
          <a:noFill/>
        </p:spPr>
        <p:txBody>
          <a:bodyPr wrap="square" rtlCol="0">
            <a:spAutoFit/>
          </a:bodyPr>
          <a:lstStyle/>
          <a:p>
            <a:pPr algn="ctr"/>
            <a:r>
              <a:rPr lang="en-US" sz="2800" cap="small" spc="600" dirty="0">
                <a:solidFill>
                  <a:schemeClr val="bg1">
                    <a:lumMod val="85000"/>
                  </a:schemeClr>
                </a:solidFill>
                <a:latin typeface="Arial Narrow" pitchFamily="34" charset="0"/>
              </a:rPr>
              <a:t>Luke 6:40</a:t>
            </a:r>
          </a:p>
        </p:txBody>
      </p:sp>
      <p:sp>
        <p:nvSpPr>
          <p:cNvPr id="4" name="TextBox 3"/>
          <p:cNvSpPr txBox="1"/>
          <p:nvPr/>
        </p:nvSpPr>
        <p:spPr>
          <a:xfrm>
            <a:off x="4800600" y="1912203"/>
            <a:ext cx="4419600" cy="830997"/>
          </a:xfrm>
          <a:prstGeom prst="rect">
            <a:avLst/>
          </a:prstGeom>
          <a:noFill/>
        </p:spPr>
        <p:txBody>
          <a:bodyPr wrap="square" rtlCol="0">
            <a:spAutoFit/>
          </a:bodyPr>
          <a:lstStyle/>
          <a:p>
            <a:pPr algn="ctr"/>
            <a:r>
              <a:rPr lang="en-US" sz="4800" cap="small" dirty="0">
                <a:latin typeface="Arial Narrow" pitchFamily="34" charset="0"/>
              </a:rPr>
              <a:t>In The Mirror?</a:t>
            </a:r>
          </a:p>
        </p:txBody>
      </p:sp>
      <p:sp>
        <p:nvSpPr>
          <p:cNvPr id="5" name="TextBox 4"/>
          <p:cNvSpPr txBox="1"/>
          <p:nvPr/>
        </p:nvSpPr>
        <p:spPr>
          <a:xfrm>
            <a:off x="381000" y="381000"/>
            <a:ext cx="3581400" cy="830997"/>
          </a:xfrm>
          <a:prstGeom prst="rect">
            <a:avLst/>
          </a:prstGeom>
          <a:noFill/>
        </p:spPr>
        <p:txBody>
          <a:bodyPr wrap="square" rtlCol="0">
            <a:spAutoFit/>
          </a:bodyPr>
          <a:lstStyle/>
          <a:p>
            <a:pPr algn="ctr"/>
            <a:r>
              <a:rPr lang="en-US" sz="4800" cap="small" dirty="0">
                <a:latin typeface="Arial Narrow" pitchFamily="34" charset="0"/>
              </a:rPr>
              <a:t>Do You See A </a:t>
            </a:r>
          </a:p>
        </p:txBody>
      </p:sp>
      <p:sp>
        <p:nvSpPr>
          <p:cNvPr id="6" name="TextBox 5"/>
          <p:cNvSpPr txBox="1"/>
          <p:nvPr/>
        </p:nvSpPr>
        <p:spPr>
          <a:xfrm>
            <a:off x="3962400" y="152400"/>
            <a:ext cx="4953000" cy="2215991"/>
          </a:xfrm>
          <a:prstGeom prst="rect">
            <a:avLst/>
          </a:prstGeom>
          <a:noFill/>
        </p:spPr>
        <p:txBody>
          <a:bodyPr wrap="square" rtlCol="0">
            <a:spAutoFit/>
          </a:bodyPr>
          <a:lstStyle/>
          <a:p>
            <a:r>
              <a:rPr lang="en-US" sz="13800" dirty="0">
                <a:solidFill>
                  <a:schemeClr val="accent2">
                    <a:lumMod val="75000"/>
                  </a:schemeClr>
                </a:solidFill>
                <a:latin typeface="Loki Cola" pitchFamily="2" charset="0"/>
              </a:rPr>
              <a:t>Disciple</a:t>
            </a:r>
          </a:p>
        </p:txBody>
      </p:sp>
    </p:spTree>
    <p:extLst>
      <p:ext uri="{BB962C8B-B14F-4D97-AF65-F5344CB8AC3E}">
        <p14:creationId xmlns:p14="http://schemas.microsoft.com/office/powerpoint/2010/main" val="1400265867"/>
      </p:ext>
    </p:extLst>
  </p:cSld>
  <p:clrMapOvr>
    <a:masterClrMapping/>
  </p:clrMapOvr>
  <p:transition>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ellowship of notorious sinners_cb.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title"/>
          </p:nvPr>
        </p:nvSpPr>
        <p:spPr>
          <a:xfrm>
            <a:off x="0" y="274638"/>
            <a:ext cx="9144000" cy="1143000"/>
          </a:xfrm>
        </p:spPr>
        <p:txBody>
          <a:bodyPr>
            <a:normAutofit/>
          </a:bodyPr>
          <a:lstStyle/>
          <a:p>
            <a:r>
              <a:rPr lang="en-US" sz="5400" dirty="0">
                <a:latin typeface="Narkisim" pitchFamily="34" charset="-79"/>
                <a:cs typeface="Narkisim" pitchFamily="34" charset="-79"/>
              </a:rPr>
              <a:t>Love the Brethren</a:t>
            </a:r>
          </a:p>
        </p:txBody>
      </p:sp>
      <p:sp>
        <p:nvSpPr>
          <p:cNvPr id="5" name="Content Placeholder 4"/>
          <p:cNvSpPr>
            <a:spLocks noGrp="1"/>
          </p:cNvSpPr>
          <p:nvPr>
            <p:ph idx="1"/>
          </p:nvPr>
        </p:nvSpPr>
        <p:spPr>
          <a:xfrm>
            <a:off x="228600" y="1295400"/>
            <a:ext cx="8915400" cy="4525963"/>
          </a:xfrm>
        </p:spPr>
        <p:txBody>
          <a:bodyPr>
            <a:normAutofit/>
          </a:bodyPr>
          <a:lstStyle/>
          <a:p>
            <a:r>
              <a:rPr lang="en-US" sz="3600" dirty="0">
                <a:solidFill>
                  <a:srgbClr val="C00000"/>
                </a:solidFill>
                <a:latin typeface="Narkisim" pitchFamily="34" charset="-79"/>
                <a:cs typeface="Narkisim" pitchFamily="34" charset="-79"/>
              </a:rPr>
              <a:t>“A new commandment I give to you, that you love one another; as I have loved you, that you also love one another. By this all will know that you are My disciples, if you have love for one another.”			</a:t>
            </a:r>
            <a:r>
              <a:rPr lang="en-US" sz="3600" dirty="0">
                <a:latin typeface="Narkisim" pitchFamily="34" charset="-79"/>
                <a:cs typeface="Narkisim" pitchFamily="34" charset="-79"/>
              </a:rPr>
              <a:t>– John 13:34-35</a:t>
            </a:r>
          </a:p>
        </p:txBody>
      </p:sp>
    </p:spTree>
  </p:cSld>
  <p:clrMapOvr>
    <a:masterClrMapping/>
  </p:clrMapOvr>
  <p:transition>
    <p:pull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ellowship of notorious sinners_cb.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title"/>
          </p:nvPr>
        </p:nvSpPr>
        <p:spPr>
          <a:xfrm>
            <a:off x="0" y="274638"/>
            <a:ext cx="9144000" cy="1143000"/>
          </a:xfrm>
        </p:spPr>
        <p:txBody>
          <a:bodyPr>
            <a:normAutofit/>
          </a:bodyPr>
          <a:lstStyle/>
          <a:p>
            <a:r>
              <a:rPr lang="en-US" sz="5400" dirty="0">
                <a:latin typeface="Narkisim" pitchFamily="34" charset="-79"/>
                <a:cs typeface="Narkisim" pitchFamily="34" charset="-79"/>
              </a:rPr>
              <a:t>Love the Brethren</a:t>
            </a:r>
          </a:p>
        </p:txBody>
      </p:sp>
      <p:sp>
        <p:nvSpPr>
          <p:cNvPr id="5" name="Content Placeholder 4"/>
          <p:cNvSpPr>
            <a:spLocks noGrp="1"/>
          </p:cNvSpPr>
          <p:nvPr>
            <p:ph idx="1"/>
          </p:nvPr>
        </p:nvSpPr>
        <p:spPr>
          <a:xfrm>
            <a:off x="228600" y="1295400"/>
            <a:ext cx="8915400" cy="4525963"/>
          </a:xfrm>
        </p:spPr>
        <p:txBody>
          <a:bodyPr>
            <a:normAutofit/>
          </a:bodyPr>
          <a:lstStyle/>
          <a:p>
            <a:r>
              <a:rPr lang="en-US" sz="3600" dirty="0">
                <a:latin typeface="Narkisim" pitchFamily="34" charset="-79"/>
                <a:cs typeface="Narkisim" pitchFamily="34" charset="-79"/>
              </a:rPr>
              <a:t>“If someone says, "I love God," and hates his brother, he is a liar; for he who does not love his brother whom he has seen, how can he love God whom he has not seen? And this commandment we have from Him: that he who loves God [must] love his brother also.”							– 1 John 4:20-21</a:t>
            </a:r>
          </a:p>
        </p:txBody>
      </p:sp>
    </p:spTree>
  </p:cSld>
  <p:clrMapOvr>
    <a:masterClrMapping/>
  </p:clrMapOvr>
  <p:transition>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ellowship of notorious sinners_cb.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title"/>
          </p:nvPr>
        </p:nvSpPr>
        <p:spPr>
          <a:xfrm>
            <a:off x="0" y="274638"/>
            <a:ext cx="9144000" cy="1143000"/>
          </a:xfrm>
        </p:spPr>
        <p:txBody>
          <a:bodyPr>
            <a:normAutofit/>
          </a:bodyPr>
          <a:lstStyle/>
          <a:p>
            <a:r>
              <a:rPr lang="en-US" sz="5400" dirty="0">
                <a:latin typeface="Narkisim" pitchFamily="34" charset="-79"/>
                <a:cs typeface="Narkisim" pitchFamily="34" charset="-79"/>
              </a:rPr>
              <a:t>Love the Brethren</a:t>
            </a:r>
          </a:p>
        </p:txBody>
      </p:sp>
      <p:sp>
        <p:nvSpPr>
          <p:cNvPr id="5" name="Content Placeholder 4"/>
          <p:cNvSpPr>
            <a:spLocks noGrp="1"/>
          </p:cNvSpPr>
          <p:nvPr>
            <p:ph idx="1"/>
          </p:nvPr>
        </p:nvSpPr>
        <p:spPr>
          <a:xfrm>
            <a:off x="228600" y="1295400"/>
            <a:ext cx="8915400" cy="4525963"/>
          </a:xfrm>
        </p:spPr>
        <p:txBody>
          <a:bodyPr>
            <a:normAutofit fontScale="92500"/>
          </a:bodyPr>
          <a:lstStyle/>
          <a:p>
            <a:r>
              <a:rPr lang="en-US" sz="3600" dirty="0">
                <a:latin typeface="Narkisim" pitchFamily="34" charset="-79"/>
                <a:cs typeface="Narkisim" pitchFamily="34" charset="-79"/>
              </a:rPr>
              <a:t>“By this we know love, because He laid down His life for us. And we also ought to lay down [our] lives for the brethren. But whoever has this world's goods, and sees his brother in need, and shuts up his heart from him, how does the love of God abide in him? My little children, let us not love in word or in tongue, but in deed and in truth.”							– 1 John 3:16-18</a:t>
            </a:r>
          </a:p>
        </p:txBody>
      </p:sp>
    </p:spTree>
  </p:cSld>
  <p:clrMapOvr>
    <a:masterClrMapping/>
  </p:clrMapOvr>
  <p:transition>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ellowship of notorious sinners_cb.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title"/>
          </p:nvPr>
        </p:nvSpPr>
        <p:spPr>
          <a:xfrm>
            <a:off x="0" y="274638"/>
            <a:ext cx="9144000" cy="1143000"/>
          </a:xfrm>
        </p:spPr>
        <p:txBody>
          <a:bodyPr>
            <a:normAutofit/>
          </a:bodyPr>
          <a:lstStyle/>
          <a:p>
            <a:r>
              <a:rPr lang="en-US" sz="5400" dirty="0">
                <a:latin typeface="Narkisim" pitchFamily="34" charset="-79"/>
                <a:cs typeface="Narkisim" pitchFamily="34" charset="-79"/>
              </a:rPr>
              <a:t>Love Our Neighbor</a:t>
            </a:r>
          </a:p>
        </p:txBody>
      </p:sp>
      <p:sp>
        <p:nvSpPr>
          <p:cNvPr id="5" name="Content Placeholder 4"/>
          <p:cNvSpPr>
            <a:spLocks noGrp="1"/>
          </p:cNvSpPr>
          <p:nvPr>
            <p:ph idx="1"/>
          </p:nvPr>
        </p:nvSpPr>
        <p:spPr>
          <a:xfrm>
            <a:off x="228600" y="1295400"/>
            <a:ext cx="8915400" cy="4525963"/>
          </a:xfrm>
        </p:spPr>
        <p:txBody>
          <a:bodyPr>
            <a:normAutofit/>
          </a:bodyPr>
          <a:lstStyle/>
          <a:p>
            <a:r>
              <a:rPr lang="en-US" sz="3600" dirty="0">
                <a:latin typeface="Narkisim" pitchFamily="34" charset="-79"/>
                <a:cs typeface="Narkisim" pitchFamily="34" charset="-79"/>
              </a:rPr>
              <a:t>“For all the law is fulfilled in one word, even in this: "You shall love your neighbor as yourself.”						– Galatians 5:14</a:t>
            </a:r>
          </a:p>
          <a:p>
            <a:endParaRPr lang="en-US" sz="3600" dirty="0">
              <a:latin typeface="Narkisim" pitchFamily="34" charset="-79"/>
              <a:cs typeface="Narkisim" pitchFamily="34" charset="-79"/>
            </a:endParaRPr>
          </a:p>
          <a:p>
            <a:r>
              <a:rPr lang="en-US" sz="3600" dirty="0">
                <a:solidFill>
                  <a:srgbClr val="C00000"/>
                </a:solidFill>
                <a:latin typeface="Narkisim" pitchFamily="34" charset="-79"/>
                <a:cs typeface="Narkisim" pitchFamily="34" charset="-79"/>
              </a:rPr>
              <a:t>“Therefore, whatever you want men to do to you, do also to them, for this is the Law and the Prophets.”</a:t>
            </a:r>
            <a:r>
              <a:rPr lang="en-US" sz="3600" dirty="0">
                <a:latin typeface="Narkisim" pitchFamily="34" charset="-79"/>
                <a:cs typeface="Narkisim" pitchFamily="34" charset="-79"/>
              </a:rPr>
              <a:t>			 – Matthew 7:14</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ellowship of notorious sinners_cb.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title"/>
          </p:nvPr>
        </p:nvSpPr>
        <p:spPr>
          <a:xfrm>
            <a:off x="0" y="274638"/>
            <a:ext cx="9144000" cy="1143000"/>
          </a:xfrm>
        </p:spPr>
        <p:txBody>
          <a:bodyPr>
            <a:normAutofit/>
          </a:bodyPr>
          <a:lstStyle/>
          <a:p>
            <a:r>
              <a:rPr lang="en-US" sz="5400" dirty="0">
                <a:latin typeface="Narkisim" pitchFamily="34" charset="-79"/>
                <a:cs typeface="Narkisim" pitchFamily="34" charset="-79"/>
              </a:rPr>
              <a:t>Love Our Enemies</a:t>
            </a:r>
          </a:p>
        </p:txBody>
      </p:sp>
      <p:sp>
        <p:nvSpPr>
          <p:cNvPr id="5" name="Content Placeholder 4"/>
          <p:cNvSpPr>
            <a:spLocks noGrp="1"/>
          </p:cNvSpPr>
          <p:nvPr>
            <p:ph idx="1"/>
          </p:nvPr>
        </p:nvSpPr>
        <p:spPr>
          <a:xfrm>
            <a:off x="228600" y="1295400"/>
            <a:ext cx="8915400" cy="4525963"/>
          </a:xfrm>
        </p:spPr>
        <p:txBody>
          <a:bodyPr>
            <a:normAutofit fontScale="92500"/>
          </a:bodyPr>
          <a:lstStyle/>
          <a:p>
            <a:r>
              <a:rPr lang="en-US" sz="3600" dirty="0">
                <a:solidFill>
                  <a:srgbClr val="C00000"/>
                </a:solidFill>
                <a:latin typeface="Narkisim" pitchFamily="34" charset="-79"/>
                <a:cs typeface="Narkisim" pitchFamily="34" charset="-79"/>
              </a:rPr>
              <a:t>“But I say to you who hear: Love your enemies, do good to those who hate you, bless those who curse you, and pray for those who spitefully use you…But love your enemies, do good, and lend, hoping for nothing in return; and your reward will be great, and you will be sons of the Most High. For He is kind to the unthankful and evil.”</a:t>
            </a:r>
            <a:r>
              <a:rPr lang="en-US" sz="3600" dirty="0">
                <a:latin typeface="Narkisim" pitchFamily="34" charset="-79"/>
                <a:cs typeface="Narkisim" pitchFamily="34" charset="-79"/>
              </a:rPr>
              <a:t>								– Luke 6:27-28, 35 </a:t>
            </a:r>
          </a:p>
        </p:txBody>
      </p:sp>
    </p:spTree>
  </p:cSld>
  <p:clrMapOvr>
    <a:masterClrMapping/>
  </p:clrMapOvr>
  <p:transition>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ellowship of notorious sinners_t_nt.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3352800" y="838200"/>
            <a:ext cx="5791200" cy="3505200"/>
          </a:xfrm>
        </p:spPr>
        <p:txBody>
          <a:bodyPr>
            <a:noAutofit/>
          </a:bodyPr>
          <a:lstStyle/>
          <a:p>
            <a:r>
              <a:rPr lang="en-US" sz="9600" b="1" spc="300" dirty="0">
                <a:solidFill>
                  <a:schemeClr val="accent2">
                    <a:lumMod val="75000"/>
                  </a:schemeClr>
                </a:solidFill>
                <a:effectLst>
                  <a:glow rad="101600">
                    <a:srgbClr val="FFFF99">
                      <a:alpha val="60000"/>
                    </a:srgbClr>
                  </a:glow>
                </a:effectLst>
                <a:latin typeface="Narkisim" pitchFamily="34" charset="-79"/>
                <a:cs typeface="Narkisim" pitchFamily="34" charset="-79"/>
              </a:rPr>
              <a:t>John:</a:t>
            </a:r>
            <a:br>
              <a:rPr lang="en-US" sz="9600" b="1" spc="300" dirty="0">
                <a:solidFill>
                  <a:schemeClr val="accent2">
                    <a:lumMod val="75000"/>
                  </a:schemeClr>
                </a:solidFill>
                <a:effectLst>
                  <a:glow rad="101600">
                    <a:srgbClr val="FFFF99">
                      <a:alpha val="60000"/>
                    </a:srgbClr>
                  </a:glow>
                </a:effectLst>
                <a:latin typeface="Narkisim" pitchFamily="34" charset="-79"/>
                <a:cs typeface="Narkisim" pitchFamily="34" charset="-79"/>
              </a:rPr>
            </a:br>
            <a:r>
              <a:rPr lang="en-US" sz="4000" b="1" spc="300" dirty="0">
                <a:solidFill>
                  <a:schemeClr val="accent2">
                    <a:lumMod val="75000"/>
                  </a:schemeClr>
                </a:solidFill>
                <a:effectLst>
                  <a:glow rad="101600">
                    <a:srgbClr val="FFFF99">
                      <a:alpha val="60000"/>
                    </a:srgbClr>
                  </a:glow>
                </a:effectLst>
                <a:latin typeface="Narkisim" pitchFamily="34" charset="-79"/>
                <a:cs typeface="Narkisim" pitchFamily="34" charset="-79"/>
              </a:rPr>
              <a:t>The Disciple Whom Jesus Loved</a:t>
            </a:r>
            <a:endParaRPr lang="en-US" sz="9600" b="1" spc="300" dirty="0">
              <a:solidFill>
                <a:schemeClr val="accent2">
                  <a:lumMod val="75000"/>
                </a:schemeClr>
              </a:solidFill>
              <a:effectLst>
                <a:glow rad="101600">
                  <a:srgbClr val="FFFF99">
                    <a:alpha val="60000"/>
                  </a:srgbClr>
                </a:glow>
              </a:effectLst>
              <a:latin typeface="Narkisim" pitchFamily="34" charset="-79"/>
              <a:cs typeface="Narkisim" pitchFamily="34" charset="-79"/>
            </a:endParaRPr>
          </a:p>
        </p:txBody>
      </p:sp>
      <p:sp>
        <p:nvSpPr>
          <p:cNvPr id="3" name="Subtitle 2"/>
          <p:cNvSpPr>
            <a:spLocks noGrp="1"/>
          </p:cNvSpPr>
          <p:nvPr>
            <p:ph type="subTitle" idx="1"/>
          </p:nvPr>
        </p:nvSpPr>
        <p:spPr>
          <a:xfrm>
            <a:off x="3886200" y="4114800"/>
            <a:ext cx="5029200" cy="838200"/>
          </a:xfrm>
        </p:spPr>
        <p:txBody>
          <a:bodyPr/>
          <a:lstStyle/>
          <a:p>
            <a:r>
              <a:rPr lang="en-US" spc="300" dirty="0">
                <a:solidFill>
                  <a:schemeClr val="tx1"/>
                </a:solidFill>
                <a:latin typeface="Narkisim" pitchFamily="34" charset="-79"/>
                <a:cs typeface="Narkisim" pitchFamily="34" charset="-79"/>
              </a:rPr>
              <a:t>John 21:20-25</a:t>
            </a:r>
          </a:p>
        </p:txBody>
      </p:sp>
    </p:spTree>
  </p:cSld>
  <p:clrMapOvr>
    <a:masterClrMapping/>
  </p:clrMapOvr>
  <p:transition>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2091" t="12549" r="12420" b="11961"/>
          <a:stretch/>
        </p:blipFill>
        <p:spPr>
          <a:xfrm>
            <a:off x="1327638" y="203948"/>
            <a:ext cx="6416660" cy="6416659"/>
          </a:xfrm>
          <a:prstGeom prst="rect">
            <a:avLst/>
          </a:prstGeom>
        </p:spPr>
      </p:pic>
    </p:spTree>
    <p:extLst>
      <p:ext uri="{BB962C8B-B14F-4D97-AF65-F5344CB8AC3E}">
        <p14:creationId xmlns:p14="http://schemas.microsoft.com/office/powerpoint/2010/main" val="187347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ellowship of notorious sinners_t_nt.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3352800" y="838200"/>
            <a:ext cx="5791200" cy="3505200"/>
          </a:xfrm>
        </p:spPr>
        <p:txBody>
          <a:bodyPr>
            <a:noAutofit/>
          </a:bodyPr>
          <a:lstStyle/>
          <a:p>
            <a:r>
              <a:rPr lang="en-US" sz="9600" b="1" spc="300" dirty="0">
                <a:solidFill>
                  <a:schemeClr val="accent2">
                    <a:lumMod val="75000"/>
                  </a:schemeClr>
                </a:solidFill>
                <a:effectLst>
                  <a:glow rad="101600">
                    <a:srgbClr val="FFFF99">
                      <a:alpha val="60000"/>
                    </a:srgbClr>
                  </a:glow>
                </a:effectLst>
                <a:latin typeface="Narkisim" pitchFamily="34" charset="-79"/>
                <a:cs typeface="Narkisim" pitchFamily="34" charset="-79"/>
              </a:rPr>
              <a:t>John:</a:t>
            </a:r>
            <a:br>
              <a:rPr lang="en-US" sz="9600" b="1" spc="300" dirty="0">
                <a:solidFill>
                  <a:schemeClr val="accent2">
                    <a:lumMod val="75000"/>
                  </a:schemeClr>
                </a:solidFill>
                <a:effectLst>
                  <a:glow rad="101600">
                    <a:srgbClr val="FFFF99">
                      <a:alpha val="60000"/>
                    </a:srgbClr>
                  </a:glow>
                </a:effectLst>
                <a:latin typeface="Narkisim" pitchFamily="34" charset="-79"/>
                <a:cs typeface="Narkisim" pitchFamily="34" charset="-79"/>
              </a:rPr>
            </a:br>
            <a:r>
              <a:rPr lang="en-US" sz="4000" b="1" spc="300" dirty="0">
                <a:solidFill>
                  <a:schemeClr val="accent2">
                    <a:lumMod val="75000"/>
                  </a:schemeClr>
                </a:solidFill>
                <a:effectLst>
                  <a:glow rad="101600">
                    <a:srgbClr val="FFFF99">
                      <a:alpha val="60000"/>
                    </a:srgbClr>
                  </a:glow>
                </a:effectLst>
                <a:latin typeface="Narkisim" pitchFamily="34" charset="-79"/>
                <a:cs typeface="Narkisim" pitchFamily="34" charset="-79"/>
              </a:rPr>
              <a:t>The Disciple Whom Jesus Loved</a:t>
            </a:r>
            <a:endParaRPr lang="en-US" sz="9600" b="1" spc="300" dirty="0">
              <a:solidFill>
                <a:schemeClr val="accent2">
                  <a:lumMod val="75000"/>
                </a:schemeClr>
              </a:solidFill>
              <a:effectLst>
                <a:glow rad="101600">
                  <a:srgbClr val="FFFF99">
                    <a:alpha val="60000"/>
                  </a:srgbClr>
                </a:glow>
              </a:effectLst>
              <a:latin typeface="Narkisim" pitchFamily="34" charset="-79"/>
              <a:cs typeface="Narkisim" pitchFamily="34" charset="-79"/>
            </a:endParaRPr>
          </a:p>
        </p:txBody>
      </p:sp>
      <p:sp>
        <p:nvSpPr>
          <p:cNvPr id="3" name="Subtitle 2"/>
          <p:cNvSpPr>
            <a:spLocks noGrp="1"/>
          </p:cNvSpPr>
          <p:nvPr>
            <p:ph type="subTitle" idx="1"/>
          </p:nvPr>
        </p:nvSpPr>
        <p:spPr>
          <a:xfrm>
            <a:off x="3886200" y="4114800"/>
            <a:ext cx="5029200" cy="838200"/>
          </a:xfrm>
        </p:spPr>
        <p:txBody>
          <a:bodyPr/>
          <a:lstStyle/>
          <a:p>
            <a:r>
              <a:rPr lang="en-US" spc="300" dirty="0">
                <a:solidFill>
                  <a:schemeClr val="tx1"/>
                </a:solidFill>
                <a:latin typeface="Narkisim" pitchFamily="34" charset="-79"/>
                <a:cs typeface="Narkisim" pitchFamily="34" charset="-79"/>
              </a:rPr>
              <a:t>John 21:20-25</a:t>
            </a:r>
          </a:p>
        </p:txBody>
      </p:sp>
    </p:spTree>
  </p:cSld>
  <p:clrMapOvr>
    <a:masterClrMapping/>
  </p:clrMapOvr>
  <p:transition>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llowship of notorious sinners_c_nt.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a:spLocks/>
          </p:cNvSpPr>
          <p:nvPr/>
        </p:nvSpPr>
        <p:spPr>
          <a:xfrm>
            <a:off x="0" y="3429000"/>
            <a:ext cx="2895600" cy="2362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300" normalizeH="0" baseline="0" noProof="0" dirty="0">
                <a:ln>
                  <a:noFill/>
                </a:ln>
                <a:solidFill>
                  <a:schemeClr val="accent2">
                    <a:lumMod val="75000"/>
                  </a:schemeClr>
                </a:solidFill>
                <a:effectLst>
                  <a:glow rad="101600">
                    <a:srgbClr val="FFFF99">
                      <a:alpha val="60000"/>
                    </a:srgbClr>
                  </a:glow>
                </a:effectLst>
                <a:uLnTx/>
                <a:uFillTx/>
                <a:latin typeface="Narkisim" pitchFamily="34" charset="-79"/>
                <a:ea typeface="+mj-ea"/>
                <a:cs typeface="Narkisim" pitchFamily="34" charset="-79"/>
              </a:rPr>
              <a:t>John</a:t>
            </a:r>
            <a:br>
              <a:rPr kumimoji="0" lang="en-US" sz="6600" b="1" i="0" u="none" strike="noStrike" kern="1200" cap="none" spc="300" normalizeH="0" baseline="0" noProof="0" dirty="0">
                <a:ln>
                  <a:noFill/>
                </a:ln>
                <a:solidFill>
                  <a:schemeClr val="accent2">
                    <a:lumMod val="75000"/>
                  </a:schemeClr>
                </a:solidFill>
                <a:effectLst>
                  <a:glow rad="101600">
                    <a:srgbClr val="FFFF99">
                      <a:alpha val="60000"/>
                    </a:srgbClr>
                  </a:glow>
                </a:effectLst>
                <a:uLnTx/>
                <a:uFillTx/>
                <a:latin typeface="Narkisim" pitchFamily="34" charset="-79"/>
                <a:ea typeface="+mj-ea"/>
                <a:cs typeface="Narkisim" pitchFamily="34" charset="-79"/>
              </a:rPr>
            </a:br>
            <a:r>
              <a:rPr kumimoji="0" lang="en-US" sz="2400" b="1" i="0" u="none" strike="noStrike" kern="1200" cap="none" spc="300" normalizeH="0" baseline="0" noProof="0" dirty="0">
                <a:ln>
                  <a:noFill/>
                </a:ln>
                <a:solidFill>
                  <a:schemeClr val="accent2">
                    <a:lumMod val="75000"/>
                  </a:schemeClr>
                </a:solidFill>
                <a:effectLst>
                  <a:glow rad="101600">
                    <a:srgbClr val="FFFF99">
                      <a:alpha val="60000"/>
                    </a:srgbClr>
                  </a:glow>
                </a:effectLst>
                <a:uLnTx/>
                <a:uFillTx/>
                <a:latin typeface="Narkisim" pitchFamily="34" charset="-79"/>
                <a:ea typeface="+mj-ea"/>
                <a:cs typeface="Narkisim" pitchFamily="34" charset="-79"/>
              </a:rPr>
              <a:t>The Disciple Whom Jesus Loved</a:t>
            </a:r>
            <a:endParaRPr kumimoji="0" lang="en-US" sz="6600" b="1" i="0" u="none" strike="noStrike" kern="1200" cap="none" spc="300" normalizeH="0" baseline="0" noProof="0" dirty="0">
              <a:ln>
                <a:noFill/>
              </a:ln>
              <a:solidFill>
                <a:schemeClr val="accent2">
                  <a:lumMod val="75000"/>
                </a:schemeClr>
              </a:solidFill>
              <a:effectLst>
                <a:glow rad="101600">
                  <a:srgbClr val="FFFF99">
                    <a:alpha val="60000"/>
                  </a:srgbClr>
                </a:glow>
              </a:effectLst>
              <a:uLnTx/>
              <a:uFillTx/>
              <a:latin typeface="Narkisim" pitchFamily="34" charset="-79"/>
              <a:ea typeface="+mj-ea"/>
              <a:cs typeface="Narkisim" pitchFamily="34" charset="-79"/>
            </a:endParaRPr>
          </a:p>
        </p:txBody>
      </p:sp>
      <p:sp>
        <p:nvSpPr>
          <p:cNvPr id="4" name="TextBox 3"/>
          <p:cNvSpPr txBox="1"/>
          <p:nvPr/>
        </p:nvSpPr>
        <p:spPr>
          <a:xfrm>
            <a:off x="2895600" y="457200"/>
            <a:ext cx="6248400" cy="2862322"/>
          </a:xfrm>
          <a:prstGeom prst="rect">
            <a:avLst/>
          </a:prstGeom>
          <a:noFill/>
        </p:spPr>
        <p:txBody>
          <a:bodyPr wrap="square" rtlCol="0">
            <a:spAutoFit/>
          </a:bodyPr>
          <a:lstStyle/>
          <a:p>
            <a:pPr algn="ctr"/>
            <a:endParaRPr lang="en-US" sz="6000" dirty="0">
              <a:solidFill>
                <a:srgbClr val="C00000"/>
              </a:solidFill>
              <a:effectLst>
                <a:glow rad="101600">
                  <a:srgbClr val="FFFF99">
                    <a:alpha val="60000"/>
                  </a:srgbClr>
                </a:glow>
              </a:effectLst>
              <a:latin typeface="Narkisim" pitchFamily="34" charset="-79"/>
              <a:cs typeface="Narkisim" pitchFamily="34" charset="-79"/>
            </a:endParaRPr>
          </a:p>
          <a:p>
            <a:pPr algn="ctr"/>
            <a:r>
              <a:rPr lang="en-US" sz="6000" dirty="0">
                <a:solidFill>
                  <a:srgbClr val="C00000"/>
                </a:solidFill>
                <a:effectLst>
                  <a:glow rad="101600">
                    <a:srgbClr val="FFFF99">
                      <a:alpha val="60000"/>
                    </a:srgbClr>
                  </a:glow>
                </a:effectLst>
                <a:latin typeface="Narkisim" pitchFamily="34" charset="-79"/>
                <a:cs typeface="Narkisim" pitchFamily="34" charset="-79"/>
              </a:rPr>
              <a:t>Jesus Loves You Where You Are</a:t>
            </a:r>
          </a:p>
        </p:txBody>
      </p:sp>
    </p:spTree>
  </p:cSld>
  <p:clrMapOvr>
    <a:masterClrMapping/>
  </p:clrMapOvr>
  <p:transition>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ellowship of notorious sinners_cb.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title"/>
          </p:nvPr>
        </p:nvSpPr>
        <p:spPr>
          <a:xfrm>
            <a:off x="0" y="152400"/>
            <a:ext cx="9144000" cy="1143000"/>
          </a:xfrm>
        </p:spPr>
        <p:txBody>
          <a:bodyPr>
            <a:normAutofit/>
          </a:bodyPr>
          <a:lstStyle/>
          <a:p>
            <a:r>
              <a:rPr lang="en-US" sz="5400" u="sng" dirty="0">
                <a:latin typeface="Narkisim" pitchFamily="34" charset="-79"/>
                <a:cs typeface="Narkisim" pitchFamily="34" charset="-79"/>
              </a:rPr>
              <a:t>“The disciple whom Jesus loved”</a:t>
            </a:r>
          </a:p>
        </p:txBody>
      </p:sp>
      <p:sp>
        <p:nvSpPr>
          <p:cNvPr id="5" name="Content Placeholder 4"/>
          <p:cNvSpPr>
            <a:spLocks noGrp="1"/>
          </p:cNvSpPr>
          <p:nvPr>
            <p:ph idx="1"/>
          </p:nvPr>
        </p:nvSpPr>
        <p:spPr>
          <a:xfrm>
            <a:off x="0" y="1295400"/>
            <a:ext cx="9144000" cy="4419600"/>
          </a:xfrm>
        </p:spPr>
        <p:txBody>
          <a:bodyPr>
            <a:normAutofit fontScale="85000" lnSpcReduction="20000"/>
          </a:bodyPr>
          <a:lstStyle/>
          <a:p>
            <a:pPr marL="742950" lvl="0" indent="-742950">
              <a:buFont typeface="+mj-lt"/>
              <a:buAutoNum type="arabicParenR"/>
            </a:pPr>
            <a:r>
              <a:rPr lang="en-US" sz="3600" dirty="0">
                <a:latin typeface="Narkisim" pitchFamily="34" charset="-79"/>
                <a:cs typeface="Narkisim" pitchFamily="34" charset="-79"/>
              </a:rPr>
              <a:t>John 13:23 – sitting next to Jesus at Last Supper, leaning on His shoulder</a:t>
            </a:r>
          </a:p>
          <a:p>
            <a:pPr marL="742950" lvl="0" indent="-742950">
              <a:buFont typeface="+mj-lt"/>
              <a:buAutoNum type="arabicParenR"/>
            </a:pPr>
            <a:r>
              <a:rPr lang="en-US" sz="3600" dirty="0">
                <a:latin typeface="Narkisim" pitchFamily="34" charset="-79"/>
                <a:cs typeface="Narkisim" pitchFamily="34" charset="-79"/>
              </a:rPr>
              <a:t>John 19:26 – standing at the foot of the cross, accepting responsibility for Mary</a:t>
            </a:r>
          </a:p>
          <a:p>
            <a:pPr marL="742950" lvl="0" indent="-742950">
              <a:buFont typeface="+mj-lt"/>
              <a:buAutoNum type="arabicParenR"/>
            </a:pPr>
            <a:r>
              <a:rPr lang="en-US" sz="3600" dirty="0">
                <a:latin typeface="Narkisim" pitchFamily="34" charset="-79"/>
                <a:cs typeface="Narkisim" pitchFamily="34" charset="-79"/>
              </a:rPr>
              <a:t>John 20:2 – when he first heard of the empty tomb and ran to see for himself</a:t>
            </a:r>
          </a:p>
          <a:p>
            <a:pPr marL="742950" lvl="0" indent="-742950">
              <a:buFont typeface="+mj-lt"/>
              <a:buAutoNum type="arabicParenR"/>
            </a:pPr>
            <a:r>
              <a:rPr lang="en-US" sz="3600" dirty="0">
                <a:latin typeface="Narkisim" pitchFamily="34" charset="-79"/>
                <a:cs typeface="Narkisim" pitchFamily="34" charset="-79"/>
              </a:rPr>
              <a:t>John 21:7 – when he recognized the resurrected Lord walking on the seashore</a:t>
            </a:r>
          </a:p>
          <a:p>
            <a:pPr marL="742950" indent="-742950">
              <a:buFont typeface="+mj-lt"/>
              <a:buAutoNum type="arabicParenR"/>
            </a:pPr>
            <a:r>
              <a:rPr lang="en-US" sz="3600" dirty="0">
                <a:latin typeface="Narkisim" pitchFamily="34" charset="-79"/>
                <a:cs typeface="Narkisim" pitchFamily="34" charset="-79"/>
              </a:rPr>
              <a:t>John 21:20 – following behind Peter and Jesus as they talked and Peter was restored.</a:t>
            </a:r>
          </a:p>
        </p:txBody>
      </p:sp>
    </p:spTree>
  </p:cSld>
  <p:clrMapOvr>
    <a:masterClrMapping/>
  </p:clrMapOvr>
  <p:transition>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ellowship of notorious sinners_cb.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title"/>
          </p:nvPr>
        </p:nvSpPr>
        <p:spPr>
          <a:xfrm>
            <a:off x="0" y="152400"/>
            <a:ext cx="9144000" cy="1143000"/>
          </a:xfrm>
        </p:spPr>
        <p:txBody>
          <a:bodyPr>
            <a:normAutofit/>
          </a:bodyPr>
          <a:lstStyle/>
          <a:p>
            <a:r>
              <a:rPr lang="en-US" sz="5400" u="sng" dirty="0">
                <a:latin typeface="Narkisim" pitchFamily="34" charset="-79"/>
                <a:cs typeface="Narkisim" pitchFamily="34" charset="-79"/>
              </a:rPr>
              <a:t>“The disciple whom Jesus loved”</a:t>
            </a:r>
          </a:p>
        </p:txBody>
      </p:sp>
      <p:sp>
        <p:nvSpPr>
          <p:cNvPr id="5" name="Content Placeholder 4"/>
          <p:cNvSpPr>
            <a:spLocks noGrp="1"/>
          </p:cNvSpPr>
          <p:nvPr>
            <p:ph idx="1"/>
          </p:nvPr>
        </p:nvSpPr>
        <p:spPr>
          <a:xfrm>
            <a:off x="152400" y="1295400"/>
            <a:ext cx="8991600" cy="4419600"/>
          </a:xfrm>
        </p:spPr>
        <p:txBody>
          <a:bodyPr>
            <a:normAutofit/>
          </a:bodyPr>
          <a:lstStyle/>
          <a:p>
            <a:r>
              <a:rPr lang="en-US" sz="3600" dirty="0">
                <a:latin typeface="Narkisim" pitchFamily="34" charset="-79"/>
                <a:cs typeface="Narkisim" pitchFamily="34" charset="-79"/>
              </a:rPr>
              <a:t>Stop trying to earn Jesus’ love!</a:t>
            </a:r>
          </a:p>
          <a:p>
            <a:r>
              <a:rPr lang="en-US" sz="3600" dirty="0">
                <a:latin typeface="Narkisim" pitchFamily="34" charset="-79"/>
                <a:cs typeface="Narkisim" pitchFamily="34" charset="-79"/>
              </a:rPr>
              <a:t>“We love Him because He first loved us” – 1John 4:19</a:t>
            </a:r>
          </a:p>
          <a:p>
            <a:r>
              <a:rPr lang="en-US" sz="3600" dirty="0">
                <a:latin typeface="Narkisim" pitchFamily="34" charset="-79"/>
                <a:cs typeface="Narkisim" pitchFamily="34" charset="-79"/>
              </a:rPr>
              <a:t>Understand that you are loved!</a:t>
            </a:r>
          </a:p>
          <a:p>
            <a:pPr lvl="1"/>
            <a:r>
              <a:rPr lang="en-US" dirty="0">
                <a:latin typeface="Narkisim" pitchFamily="34" charset="-79"/>
                <a:cs typeface="Narkisim" pitchFamily="34" charset="-79"/>
              </a:rPr>
              <a:t>Your Personhood</a:t>
            </a:r>
          </a:p>
          <a:p>
            <a:pPr lvl="1"/>
            <a:r>
              <a:rPr lang="en-US" dirty="0">
                <a:latin typeface="Narkisim" pitchFamily="34" charset="-79"/>
                <a:cs typeface="Narkisim" pitchFamily="34" charset="-79"/>
              </a:rPr>
              <a:t>You’re Valuable</a:t>
            </a:r>
          </a:p>
          <a:p>
            <a:r>
              <a:rPr lang="en-US" sz="3600" dirty="0">
                <a:latin typeface="Narkisim" pitchFamily="34" charset="-79"/>
                <a:cs typeface="Narkisim" pitchFamily="34" charset="-79"/>
              </a:rPr>
              <a:t>His love Moves &amp; Changes Us – New Birth</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llowship of notorious sinners_c_nt.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a:spLocks/>
          </p:cNvSpPr>
          <p:nvPr/>
        </p:nvSpPr>
        <p:spPr>
          <a:xfrm>
            <a:off x="0" y="3429000"/>
            <a:ext cx="2895600" cy="2362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300" normalizeH="0" baseline="0" noProof="0" dirty="0">
                <a:ln>
                  <a:noFill/>
                </a:ln>
                <a:solidFill>
                  <a:schemeClr val="accent2">
                    <a:lumMod val="75000"/>
                  </a:schemeClr>
                </a:solidFill>
                <a:effectLst>
                  <a:glow rad="101600">
                    <a:srgbClr val="FFFF99">
                      <a:alpha val="60000"/>
                    </a:srgbClr>
                  </a:glow>
                </a:effectLst>
                <a:uLnTx/>
                <a:uFillTx/>
                <a:latin typeface="Narkisim" pitchFamily="34" charset="-79"/>
                <a:ea typeface="+mj-ea"/>
                <a:cs typeface="Narkisim" pitchFamily="34" charset="-79"/>
              </a:rPr>
              <a:t>John</a:t>
            </a:r>
            <a:br>
              <a:rPr kumimoji="0" lang="en-US" sz="6600" b="1" i="0" u="none" strike="noStrike" kern="1200" cap="none" spc="300" normalizeH="0" baseline="0" noProof="0" dirty="0">
                <a:ln>
                  <a:noFill/>
                </a:ln>
                <a:solidFill>
                  <a:schemeClr val="accent2">
                    <a:lumMod val="75000"/>
                  </a:schemeClr>
                </a:solidFill>
                <a:effectLst>
                  <a:glow rad="101600">
                    <a:srgbClr val="FFFF99">
                      <a:alpha val="60000"/>
                    </a:srgbClr>
                  </a:glow>
                </a:effectLst>
                <a:uLnTx/>
                <a:uFillTx/>
                <a:latin typeface="Narkisim" pitchFamily="34" charset="-79"/>
                <a:ea typeface="+mj-ea"/>
                <a:cs typeface="Narkisim" pitchFamily="34" charset="-79"/>
              </a:rPr>
            </a:br>
            <a:r>
              <a:rPr kumimoji="0" lang="en-US" sz="2400" b="1" i="0" u="none" strike="noStrike" kern="1200" cap="none" spc="300" normalizeH="0" baseline="0" noProof="0" dirty="0">
                <a:ln>
                  <a:noFill/>
                </a:ln>
                <a:solidFill>
                  <a:schemeClr val="accent2">
                    <a:lumMod val="75000"/>
                  </a:schemeClr>
                </a:solidFill>
                <a:effectLst>
                  <a:glow rad="101600">
                    <a:srgbClr val="FFFF99">
                      <a:alpha val="60000"/>
                    </a:srgbClr>
                  </a:glow>
                </a:effectLst>
                <a:uLnTx/>
                <a:uFillTx/>
                <a:latin typeface="Narkisim" pitchFamily="34" charset="-79"/>
                <a:ea typeface="+mj-ea"/>
                <a:cs typeface="Narkisim" pitchFamily="34" charset="-79"/>
              </a:rPr>
              <a:t>The Disciple Whom Jesus Loved</a:t>
            </a:r>
            <a:endParaRPr kumimoji="0" lang="en-US" sz="6600" b="1" i="0" u="none" strike="noStrike" kern="1200" cap="none" spc="300" normalizeH="0" baseline="0" noProof="0" dirty="0">
              <a:ln>
                <a:noFill/>
              </a:ln>
              <a:solidFill>
                <a:schemeClr val="accent2">
                  <a:lumMod val="75000"/>
                </a:schemeClr>
              </a:solidFill>
              <a:effectLst>
                <a:glow rad="101600">
                  <a:srgbClr val="FFFF99">
                    <a:alpha val="60000"/>
                  </a:srgbClr>
                </a:glow>
              </a:effectLst>
              <a:uLnTx/>
              <a:uFillTx/>
              <a:latin typeface="Narkisim" pitchFamily="34" charset="-79"/>
              <a:ea typeface="+mj-ea"/>
              <a:cs typeface="Narkisim" pitchFamily="34" charset="-79"/>
            </a:endParaRPr>
          </a:p>
        </p:txBody>
      </p:sp>
      <p:sp>
        <p:nvSpPr>
          <p:cNvPr id="4" name="TextBox 3"/>
          <p:cNvSpPr txBox="1"/>
          <p:nvPr/>
        </p:nvSpPr>
        <p:spPr>
          <a:xfrm>
            <a:off x="2895600" y="457200"/>
            <a:ext cx="6248400" cy="3785652"/>
          </a:xfrm>
          <a:prstGeom prst="rect">
            <a:avLst/>
          </a:prstGeom>
          <a:noFill/>
        </p:spPr>
        <p:txBody>
          <a:bodyPr wrap="square" rtlCol="0">
            <a:spAutoFit/>
          </a:bodyPr>
          <a:lstStyle/>
          <a:p>
            <a:pPr algn="ctr"/>
            <a:endParaRPr lang="en-US" sz="6000" dirty="0">
              <a:solidFill>
                <a:srgbClr val="C00000"/>
              </a:solidFill>
              <a:effectLst>
                <a:glow rad="101600">
                  <a:srgbClr val="FFFF99">
                    <a:alpha val="60000"/>
                  </a:srgbClr>
                </a:glow>
              </a:effectLst>
              <a:latin typeface="Narkisim" pitchFamily="34" charset="-79"/>
              <a:cs typeface="Narkisim" pitchFamily="34" charset="-79"/>
            </a:endParaRPr>
          </a:p>
          <a:p>
            <a:pPr algn="ctr"/>
            <a:r>
              <a:rPr lang="en-US" sz="6000" dirty="0">
                <a:solidFill>
                  <a:srgbClr val="C00000"/>
                </a:solidFill>
                <a:effectLst>
                  <a:glow rad="101600">
                    <a:srgbClr val="FFFF99">
                      <a:alpha val="60000"/>
                    </a:srgbClr>
                  </a:glow>
                </a:effectLst>
                <a:latin typeface="Narkisim" pitchFamily="34" charset="-79"/>
                <a:cs typeface="Narkisim" pitchFamily="34" charset="-79"/>
              </a:rPr>
              <a:t>Jesus Knows What You Are Capable Of</a:t>
            </a:r>
          </a:p>
        </p:txBody>
      </p:sp>
    </p:spTree>
  </p:cSld>
  <p:clrMapOvr>
    <a:masterClrMapping/>
  </p:clrMapOvr>
  <p:transition>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ellowship of notorious sinners_cb.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title"/>
          </p:nvPr>
        </p:nvSpPr>
        <p:spPr>
          <a:xfrm>
            <a:off x="0" y="0"/>
            <a:ext cx="9144000" cy="1143000"/>
          </a:xfrm>
        </p:spPr>
        <p:txBody>
          <a:bodyPr>
            <a:normAutofit/>
          </a:bodyPr>
          <a:lstStyle/>
          <a:p>
            <a:r>
              <a:rPr lang="en-US" sz="5400" u="sng" dirty="0">
                <a:latin typeface="Narkisim" pitchFamily="34" charset="-79"/>
                <a:cs typeface="Narkisim" pitchFamily="34" charset="-79"/>
              </a:rPr>
              <a:t>“If I will…”</a:t>
            </a:r>
          </a:p>
        </p:txBody>
      </p:sp>
      <p:sp>
        <p:nvSpPr>
          <p:cNvPr id="5" name="Content Placeholder 4"/>
          <p:cNvSpPr>
            <a:spLocks noGrp="1"/>
          </p:cNvSpPr>
          <p:nvPr>
            <p:ph idx="1"/>
          </p:nvPr>
        </p:nvSpPr>
        <p:spPr>
          <a:xfrm>
            <a:off x="228600" y="914401"/>
            <a:ext cx="8915400" cy="4876800"/>
          </a:xfrm>
        </p:spPr>
        <p:txBody>
          <a:bodyPr>
            <a:normAutofit/>
          </a:bodyPr>
          <a:lstStyle/>
          <a:p>
            <a:r>
              <a:rPr lang="en-US" sz="3600" dirty="0">
                <a:latin typeface="Narkisim" pitchFamily="34" charset="-79"/>
                <a:cs typeface="Narkisim" pitchFamily="34" charset="-79"/>
              </a:rPr>
              <a:t>He sees Potential – more than we see in ourselves</a:t>
            </a:r>
          </a:p>
          <a:p>
            <a:pPr lvl="1"/>
            <a:r>
              <a:rPr lang="en-US" sz="3200" dirty="0">
                <a:latin typeface="Narkisim" pitchFamily="34" charset="-79"/>
                <a:cs typeface="Narkisim" pitchFamily="34" charset="-79"/>
              </a:rPr>
              <a:t>You can be a Christian (Acts 11:28)</a:t>
            </a:r>
          </a:p>
          <a:p>
            <a:pPr lvl="1"/>
            <a:r>
              <a:rPr lang="en-US" sz="3200" dirty="0">
                <a:latin typeface="Narkisim" pitchFamily="34" charset="-79"/>
                <a:cs typeface="Narkisim" pitchFamily="34" charset="-79"/>
              </a:rPr>
              <a:t>You can be a Servant (John 15:19-20)</a:t>
            </a:r>
          </a:p>
          <a:p>
            <a:pPr lvl="1"/>
            <a:r>
              <a:rPr lang="en-US" sz="3200" dirty="0">
                <a:latin typeface="Narkisim" pitchFamily="34" charset="-79"/>
                <a:cs typeface="Narkisim" pitchFamily="34" charset="-79"/>
              </a:rPr>
              <a:t>You can Influence a soul for Christ (Acts 8:4)</a:t>
            </a:r>
          </a:p>
          <a:p>
            <a:r>
              <a:rPr lang="en-US" sz="3600" dirty="0">
                <a:latin typeface="Narkisim" pitchFamily="34" charset="-79"/>
                <a:cs typeface="Narkisim" pitchFamily="34" charset="-79"/>
              </a:rPr>
              <a:t>He provides time to spiritually mature			 (2 Pet. 1:5-8)</a:t>
            </a:r>
          </a:p>
          <a:p>
            <a:r>
              <a:rPr lang="en-US" sz="3600" dirty="0">
                <a:latin typeface="Narkisim" pitchFamily="34" charset="-79"/>
                <a:cs typeface="Narkisim" pitchFamily="34" charset="-79"/>
              </a:rPr>
              <a:t>He has a will, a plan, for you.</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llowship of notorious sinners_c_nt.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a:spLocks/>
          </p:cNvSpPr>
          <p:nvPr/>
        </p:nvSpPr>
        <p:spPr>
          <a:xfrm>
            <a:off x="0" y="3429000"/>
            <a:ext cx="2895600" cy="2362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300" normalizeH="0" baseline="0" noProof="0" dirty="0">
                <a:ln>
                  <a:noFill/>
                </a:ln>
                <a:solidFill>
                  <a:schemeClr val="accent2">
                    <a:lumMod val="75000"/>
                  </a:schemeClr>
                </a:solidFill>
                <a:effectLst>
                  <a:glow rad="101600">
                    <a:srgbClr val="FFFF99">
                      <a:alpha val="60000"/>
                    </a:srgbClr>
                  </a:glow>
                </a:effectLst>
                <a:uLnTx/>
                <a:uFillTx/>
                <a:latin typeface="Narkisim" pitchFamily="34" charset="-79"/>
                <a:ea typeface="+mj-ea"/>
                <a:cs typeface="Narkisim" pitchFamily="34" charset="-79"/>
              </a:rPr>
              <a:t>John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300" normalizeH="0" baseline="0" noProof="0" dirty="0">
                <a:ln>
                  <a:noFill/>
                </a:ln>
                <a:solidFill>
                  <a:schemeClr val="accent2">
                    <a:lumMod val="75000"/>
                  </a:schemeClr>
                </a:solidFill>
                <a:effectLst>
                  <a:glow rad="101600">
                    <a:srgbClr val="FFFF99">
                      <a:alpha val="60000"/>
                    </a:srgbClr>
                  </a:glow>
                </a:effectLst>
                <a:uLnTx/>
                <a:uFillTx/>
                <a:latin typeface="Narkisim" pitchFamily="34" charset="-79"/>
                <a:ea typeface="+mj-ea"/>
                <a:cs typeface="Narkisim" pitchFamily="34" charset="-79"/>
              </a:rPr>
              <a:t>The Disciple Whom Jesus Loved</a:t>
            </a:r>
            <a:endParaRPr kumimoji="0" lang="en-US" sz="6600" b="1" i="0" u="none" strike="noStrike" kern="1200" cap="none" spc="300" normalizeH="0" baseline="0" noProof="0" dirty="0">
              <a:ln>
                <a:noFill/>
              </a:ln>
              <a:solidFill>
                <a:schemeClr val="accent2">
                  <a:lumMod val="75000"/>
                </a:schemeClr>
              </a:solidFill>
              <a:effectLst>
                <a:glow rad="101600">
                  <a:srgbClr val="FFFF99">
                    <a:alpha val="60000"/>
                  </a:srgbClr>
                </a:glow>
              </a:effectLst>
              <a:uLnTx/>
              <a:uFillTx/>
              <a:latin typeface="Narkisim" pitchFamily="34" charset="-79"/>
              <a:ea typeface="+mj-ea"/>
              <a:cs typeface="Narkisim" pitchFamily="34" charset="-79"/>
            </a:endParaRPr>
          </a:p>
        </p:txBody>
      </p:sp>
      <p:sp>
        <p:nvSpPr>
          <p:cNvPr id="4" name="TextBox 3"/>
          <p:cNvSpPr txBox="1"/>
          <p:nvPr/>
        </p:nvSpPr>
        <p:spPr>
          <a:xfrm>
            <a:off x="2895600" y="871478"/>
            <a:ext cx="6248400" cy="3785652"/>
          </a:xfrm>
          <a:prstGeom prst="rect">
            <a:avLst/>
          </a:prstGeom>
          <a:noFill/>
        </p:spPr>
        <p:txBody>
          <a:bodyPr wrap="square" rtlCol="0">
            <a:spAutoFit/>
          </a:bodyPr>
          <a:lstStyle/>
          <a:p>
            <a:pPr algn="ctr"/>
            <a:endParaRPr lang="en-US" sz="6000" dirty="0">
              <a:solidFill>
                <a:srgbClr val="C00000"/>
              </a:solidFill>
              <a:effectLst>
                <a:glow rad="101600">
                  <a:srgbClr val="FFFF99">
                    <a:alpha val="60000"/>
                  </a:srgbClr>
                </a:glow>
              </a:effectLst>
              <a:latin typeface="Narkisim" pitchFamily="34" charset="-79"/>
              <a:cs typeface="Narkisim" pitchFamily="34" charset="-79"/>
            </a:endParaRPr>
          </a:p>
          <a:p>
            <a:pPr algn="ctr"/>
            <a:r>
              <a:rPr lang="en-US" sz="6000" dirty="0">
                <a:solidFill>
                  <a:srgbClr val="C00000"/>
                </a:solidFill>
                <a:effectLst>
                  <a:glow rad="101600">
                    <a:srgbClr val="FFFF99">
                      <a:alpha val="60000"/>
                    </a:srgbClr>
                  </a:glow>
                </a:effectLst>
                <a:latin typeface="Narkisim" pitchFamily="34" charset="-79"/>
                <a:cs typeface="Narkisim" pitchFamily="34" charset="-79"/>
              </a:rPr>
              <a:t>We Can Love Others As Jesus Loves Them</a:t>
            </a:r>
          </a:p>
        </p:txBody>
      </p:sp>
    </p:spTree>
  </p:cSld>
  <p:clrMapOvr>
    <a:masterClrMapping/>
  </p:clrMapOvr>
  <p:transition>
    <p:pull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1844</TotalTime>
  <Words>543</Words>
  <Application>Microsoft Office PowerPoint</Application>
  <PresentationFormat>On-screen Show (4:3)</PresentationFormat>
  <Paragraphs>50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Calibri</vt:lpstr>
      <vt:lpstr>Loki Cola</vt:lpstr>
      <vt:lpstr>Narkisim</vt:lpstr>
      <vt:lpstr>Office Theme</vt:lpstr>
      <vt:lpstr>PowerPoint Presentation</vt:lpstr>
      <vt:lpstr>PowerPoint Presentation</vt:lpstr>
      <vt:lpstr>John: The Disciple Whom Jesus Loved</vt:lpstr>
      <vt:lpstr>PowerPoint Presentation</vt:lpstr>
      <vt:lpstr>“The disciple whom Jesus loved”</vt:lpstr>
      <vt:lpstr>“The disciple whom Jesus loved”</vt:lpstr>
      <vt:lpstr>PowerPoint Presentation</vt:lpstr>
      <vt:lpstr>“If I will…”</vt:lpstr>
      <vt:lpstr>PowerPoint Presentation</vt:lpstr>
      <vt:lpstr>Love the Brethren</vt:lpstr>
      <vt:lpstr>Love the Brethren</vt:lpstr>
      <vt:lpstr>Love the Brethren</vt:lpstr>
      <vt:lpstr>Love Our Neighbor</vt:lpstr>
      <vt:lpstr>Love Our Enemies</vt:lpstr>
      <vt:lpstr>John: The Disciple Whom Jesus Loved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They Knew  Him Best</dc:title>
  <dc:creator>R Andrew Roberts</dc:creator>
  <cp:lastModifiedBy>Andrew</cp:lastModifiedBy>
  <cp:revision>62</cp:revision>
  <dcterms:created xsi:type="dcterms:W3CDTF">2012-03-03T21:01:59Z</dcterms:created>
  <dcterms:modified xsi:type="dcterms:W3CDTF">2017-04-09T13:48:34Z</dcterms:modified>
</cp:coreProperties>
</file>